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Reflection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707923"/>
          </a:xfrm>
        </p:spPr>
        <p:txBody>
          <a:bodyPr/>
          <a:lstStyle/>
          <a:p>
            <a:r>
              <a:rPr lang="en-US" dirty="0" smtClean="0"/>
              <a:t>Before we start today’s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3" y="707923"/>
            <a:ext cx="11739716" cy="5943600"/>
          </a:xfrm>
        </p:spPr>
        <p:txBody>
          <a:bodyPr/>
          <a:lstStyle/>
          <a:p>
            <a:pPr marL="342900" lvl="0" indent="63500" defTabSz="914400">
              <a:spcBef>
                <a:spcPts val="640"/>
              </a:spcBef>
              <a:spcAft>
                <a:spcPts val="0"/>
              </a:spcAft>
              <a:buClr>
                <a:srgbClr val="EAEAEA"/>
              </a:buClr>
            </a:pPr>
            <a:r>
              <a:rPr lang="en-US" sz="2700" kern="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Check your grades for last semester</a:t>
            </a:r>
          </a:p>
          <a:p>
            <a:pPr marL="342900" lvl="0" indent="63500" defTabSz="914400">
              <a:spcBef>
                <a:spcPts val="640"/>
              </a:spcBef>
              <a:spcAft>
                <a:spcPts val="0"/>
              </a:spcAft>
              <a:buClr>
                <a:srgbClr val="EAEAEA"/>
              </a:buClr>
            </a:pPr>
            <a:r>
              <a:rPr lang="en-US" sz="2700" kern="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Open Google Docs</a:t>
            </a:r>
          </a:p>
          <a:p>
            <a:pPr marL="342900" lvl="0" indent="63500" defTabSz="914400">
              <a:spcBef>
                <a:spcPts val="640"/>
              </a:spcBef>
              <a:spcAft>
                <a:spcPts val="0"/>
              </a:spcAft>
              <a:buClr>
                <a:srgbClr val="EAEAEA"/>
              </a:buClr>
            </a:pPr>
            <a:r>
              <a:rPr lang="en-US" sz="2700" kern="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Write a response to your performance last semester. USE COMPLETE SENTENCES!</a:t>
            </a:r>
          </a:p>
          <a:p>
            <a:pPr lvl="1" indent="69850" defTabSz="914400">
              <a:spcBef>
                <a:spcPts val="560"/>
              </a:spcBef>
              <a:spcAft>
                <a:spcPts val="0"/>
              </a:spcAft>
              <a:buClr>
                <a:srgbClr val="EAEAEA"/>
              </a:buClr>
              <a:buFont typeface="Arial"/>
              <a:buChar char="–"/>
            </a:pPr>
            <a:r>
              <a:rPr lang="en-US" sz="2700" kern="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 What was your GPA?</a:t>
            </a:r>
          </a:p>
          <a:p>
            <a:pPr lvl="1" indent="69850" defTabSz="914400">
              <a:spcBef>
                <a:spcPts val="560"/>
              </a:spcBef>
              <a:spcAft>
                <a:spcPts val="0"/>
              </a:spcAft>
              <a:buClr>
                <a:srgbClr val="EAEAEA"/>
              </a:buClr>
              <a:buFont typeface="Arial"/>
              <a:buChar char="–"/>
            </a:pPr>
            <a:r>
              <a:rPr lang="en-US" sz="2700" kern="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 How many credits did you earn?	</a:t>
            </a:r>
          </a:p>
          <a:p>
            <a:pPr lvl="1" indent="69850" defTabSz="914400">
              <a:spcBef>
                <a:spcPts val="560"/>
              </a:spcBef>
              <a:spcAft>
                <a:spcPts val="0"/>
              </a:spcAft>
              <a:buClr>
                <a:srgbClr val="EAEAEA"/>
              </a:buClr>
              <a:buFont typeface="Arial"/>
              <a:buChar char="–"/>
            </a:pPr>
            <a:r>
              <a:rPr lang="en-US" sz="2700" kern="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 Did you accomplish what you had hoped to? Explain</a:t>
            </a:r>
          </a:p>
          <a:p>
            <a:pPr lvl="1" indent="69850" defTabSz="914400">
              <a:spcBef>
                <a:spcPts val="560"/>
              </a:spcBef>
              <a:spcAft>
                <a:spcPts val="0"/>
              </a:spcAft>
              <a:buClr>
                <a:srgbClr val="EAEAEA"/>
              </a:buClr>
              <a:buFont typeface="Arial"/>
              <a:buChar char="–"/>
            </a:pPr>
            <a:r>
              <a:rPr lang="en-US" sz="2700" kern="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Are your expectations of yourself too high or too low? Explain</a:t>
            </a:r>
          </a:p>
          <a:p>
            <a:pPr lvl="1" indent="69850" defTabSz="914400">
              <a:spcBef>
                <a:spcPts val="560"/>
              </a:spcBef>
              <a:spcAft>
                <a:spcPts val="0"/>
              </a:spcAft>
              <a:buClr>
                <a:srgbClr val="EAEAEA"/>
              </a:buClr>
              <a:buFont typeface="Arial"/>
              <a:buChar char="–"/>
            </a:pPr>
            <a:r>
              <a:rPr lang="en-US" sz="2700" kern="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What do you need to change this semester?</a:t>
            </a:r>
          </a:p>
          <a:p>
            <a:pPr lvl="1" indent="69850" defTabSz="914400">
              <a:spcBef>
                <a:spcPts val="560"/>
              </a:spcBef>
              <a:spcAft>
                <a:spcPts val="0"/>
              </a:spcAft>
              <a:buClr>
                <a:srgbClr val="EAEAEA"/>
              </a:buClr>
              <a:buFont typeface="Arial"/>
              <a:buChar char="–"/>
            </a:pPr>
            <a:r>
              <a:rPr lang="en-US" sz="2700" kern="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 Include at least one goal for this semester.</a:t>
            </a:r>
          </a:p>
          <a:p>
            <a:pPr marL="342900" lvl="0" indent="63500" defTabSz="914400">
              <a:spcBef>
                <a:spcPts val="640"/>
              </a:spcBef>
              <a:spcAft>
                <a:spcPts val="0"/>
              </a:spcAft>
              <a:buClr>
                <a:srgbClr val="EAEAEA"/>
              </a:buClr>
            </a:pPr>
            <a:r>
              <a:rPr lang="en-US" sz="2700" kern="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Submit to Canvas – Unit 4: Fall Semester Reflection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70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</TotalTime>
  <Words>44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1st semester Reflection</vt:lpstr>
      <vt:lpstr>Before we start today’s lesson</vt:lpstr>
    </vt:vector>
  </TitlesOfParts>
  <Company>FCPS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semester Reflection</dc:title>
  <dc:creator>Watkins, Matthew</dc:creator>
  <cp:lastModifiedBy>Watkins, Matthew</cp:lastModifiedBy>
  <cp:revision>2</cp:revision>
  <dcterms:created xsi:type="dcterms:W3CDTF">2018-01-03T19:47:22Z</dcterms:created>
  <dcterms:modified xsi:type="dcterms:W3CDTF">2018-01-03T19:57:18Z</dcterms:modified>
</cp:coreProperties>
</file>