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7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99D2-D117-4ECB-9F26-A4460A3E786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4331-62FA-42D9-B2B0-436DDC4FA7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99D2-D117-4ECB-9F26-A4460A3E786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4331-62FA-42D9-B2B0-436DDC4FA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99D2-D117-4ECB-9F26-A4460A3E786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4331-62FA-42D9-B2B0-436DDC4FA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99D2-D117-4ECB-9F26-A4460A3E786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4331-62FA-42D9-B2B0-436DDC4FA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99D2-D117-4ECB-9F26-A4460A3E786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4331-62FA-42D9-B2B0-436DDC4FA7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99D2-D117-4ECB-9F26-A4460A3E786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4331-62FA-42D9-B2B0-436DDC4FA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99D2-D117-4ECB-9F26-A4460A3E786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4331-62FA-42D9-B2B0-436DDC4FA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99D2-D117-4ECB-9F26-A4460A3E786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4331-62FA-42D9-B2B0-436DDC4FA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99D2-D117-4ECB-9F26-A4460A3E786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4331-62FA-42D9-B2B0-436DDC4FA7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99D2-D117-4ECB-9F26-A4460A3E786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4331-62FA-42D9-B2B0-436DDC4FA7B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2F899D2-D117-4ECB-9F26-A4460A3E786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F624331-62FA-42D9-B2B0-436DDC4FA7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2F899D2-D117-4ECB-9F26-A4460A3E786F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F624331-62FA-42D9-B2B0-436DDC4FA7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749" y="3328416"/>
            <a:ext cx="8077200" cy="1673352"/>
          </a:xfrm>
        </p:spPr>
        <p:txBody>
          <a:bodyPr/>
          <a:lstStyle/>
          <a:p>
            <a:r>
              <a:rPr lang="en-US" dirty="0"/>
              <a:t>Cartoon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Presidential Power IDM Day 1 Integrated Social Studies</a:t>
            </a:r>
          </a:p>
        </p:txBody>
      </p:sp>
    </p:spTree>
    <p:extLst>
      <p:ext uri="{BB962C8B-B14F-4D97-AF65-F5344CB8AC3E}">
        <p14:creationId xmlns:p14="http://schemas.microsoft.com/office/powerpoint/2010/main" val="1221656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Cartoon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work on the first cartoon together as a class.  </a:t>
            </a:r>
          </a:p>
          <a:p>
            <a:r>
              <a:rPr lang="en-US" dirty="0"/>
              <a:t>Follow along and make notes on your note sheet!</a:t>
            </a:r>
          </a:p>
          <a:p>
            <a:r>
              <a:rPr lang="en-US" dirty="0"/>
              <a:t>You will complete the second cartoon on your own. </a:t>
            </a:r>
          </a:p>
        </p:txBody>
      </p:sp>
    </p:spTree>
    <p:extLst>
      <p:ext uri="{BB962C8B-B14F-4D97-AF65-F5344CB8AC3E}">
        <p14:creationId xmlns:p14="http://schemas.microsoft.com/office/powerpoint/2010/main" val="349566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Cartoon Analysis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828800"/>
            <a:ext cx="6315075" cy="4784148"/>
          </a:xfrm>
        </p:spPr>
      </p:pic>
    </p:spTree>
    <p:extLst>
      <p:ext uri="{BB962C8B-B14F-4D97-AF65-F5344CB8AC3E}">
        <p14:creationId xmlns:p14="http://schemas.microsoft.com/office/powerpoint/2010/main" val="333322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Cartoon Analysis – You’re Turn!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a different cartoon on your worksheet.  </a:t>
            </a:r>
          </a:p>
          <a:p>
            <a:r>
              <a:rPr lang="en-US" dirty="0"/>
              <a:t>You will have ten minutes to complete this assignment.</a:t>
            </a:r>
          </a:p>
          <a:p>
            <a:r>
              <a:rPr lang="en-US" dirty="0"/>
              <a:t>We will switch papers and go over this as a class.</a:t>
            </a:r>
          </a:p>
        </p:txBody>
      </p:sp>
    </p:spTree>
    <p:extLst>
      <p:ext uri="{BB962C8B-B14F-4D97-AF65-F5344CB8AC3E}">
        <p14:creationId xmlns:p14="http://schemas.microsoft.com/office/powerpoint/2010/main" val="25454640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2C3DDCCE7C144F9BC53ED4B7503C71" ma:contentTypeVersion="2" ma:contentTypeDescription="Create a new document." ma:contentTypeScope="" ma:versionID="89dc929d8d8e593ee7f626ed5a5a14c6">
  <xsd:schema xmlns:xsd="http://www.w3.org/2001/XMLSchema" xmlns:xs="http://www.w3.org/2001/XMLSchema" xmlns:p="http://schemas.microsoft.com/office/2006/metadata/properties" xmlns:ns2="8bb3f9fa-c8d3-4cef-91e4-f0a540c2b4f8" targetNamespace="http://schemas.microsoft.com/office/2006/metadata/properties" ma:root="true" ma:fieldsID="c1fd6a195bb36665548d750e170fd2e7" ns2:_="">
    <xsd:import namespace="8bb3f9fa-c8d3-4cef-91e4-f0a540c2b4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b3f9fa-c8d3-4cef-91e4-f0a540c2b4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16ADA5-7CA0-4878-84F9-C6DC4DE9F843}">
  <ds:schemaRefs>
    <ds:schemaRef ds:uri="http://purl.org/dc/terms/"/>
    <ds:schemaRef ds:uri="http://schemas.openxmlformats.org/package/2006/metadata/core-properties"/>
    <ds:schemaRef ds:uri="8bb3f9fa-c8d3-4cef-91e4-f0a540c2b4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AF149BA-84FE-4CDD-BF59-64886AF3BD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AAEB3B-ABAF-4CB3-BD14-27B90023FE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b3f9fa-c8d3-4cef-91e4-f0a540c2b4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</TotalTime>
  <Words>83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Corbel</vt:lpstr>
      <vt:lpstr>Wingdings</vt:lpstr>
      <vt:lpstr>Wingdings 2</vt:lpstr>
      <vt:lpstr>Wingdings 3</vt:lpstr>
      <vt:lpstr>Module</vt:lpstr>
      <vt:lpstr>Cartoon Analysis</vt:lpstr>
      <vt:lpstr>Cartoon Analysis</vt:lpstr>
      <vt:lpstr>Cartoon Analysis</vt:lpstr>
      <vt:lpstr>Cartoon Analysis – You’re Turn!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Cartoon Analysis</dc:title>
  <dc:creator>Watkins, Matthew</dc:creator>
  <cp:lastModifiedBy>Matt Watkins</cp:lastModifiedBy>
  <cp:revision>3</cp:revision>
  <dcterms:created xsi:type="dcterms:W3CDTF">2015-08-27T13:12:55Z</dcterms:created>
  <dcterms:modified xsi:type="dcterms:W3CDTF">2017-02-20T22:54:57Z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0x0101002F2C3DDCCE7C144F9BC53ED4B7503C71</vt:lpwstr>
  </property>
</Properties>
</file>